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E628E1-A99C-4F9D-94B4-76979C8BE5D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A343A4-E5D2-4F7B-B99B-60335384C0D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9E0BE-F13F-4872-A6E0-3441F7D09CC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35F1AC-8ABF-4C1A-B3B2-0EF3B317F33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A49FF9-A406-41A4-8D7C-F091141C634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EDD1A-CD18-4E74-9FBC-380F66261AF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5E644C-DD37-4A39-B012-475E598CC66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88B360-8CD3-4DED-839E-B917913A67C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1FFA9-0969-4284-9BC4-C7237B62B0B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1013E5-0BAC-4207-9C53-CA7CA21FDE0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DF9681-AE6F-4A34-A58F-98AC1725127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charset="-122"/>
              </a:defRPr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charset="-122"/>
              </a:defRPr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charset="-122"/>
              </a:defRPr>
            </a:lvl1pPr>
          </a:lstStyle>
          <a:p>
            <a:fld id="{DDBB1BB0-F4C9-4300-B9EE-BA8A1C4A232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WWII Poetry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Create Your Own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Objective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2800" dirty="0">
                <a:ea typeface="宋体" charset="-122"/>
              </a:rPr>
              <a:t>Choose any WWII topic you want</a:t>
            </a:r>
          </a:p>
          <a:p>
            <a:r>
              <a:rPr lang="en-US" altLang="zh-CN" sz="2800" dirty="0">
                <a:ea typeface="宋体" charset="-122"/>
              </a:rPr>
              <a:t>You are to create a poem – in any form you wish - that describes an aspect of WWII.</a:t>
            </a:r>
          </a:p>
          <a:p>
            <a:r>
              <a:rPr lang="en-US" altLang="zh-CN" sz="2800" dirty="0">
                <a:ea typeface="宋体" charset="-122"/>
              </a:rPr>
              <a:t>Be creative; there is no word limit.</a:t>
            </a:r>
          </a:p>
          <a:p>
            <a:r>
              <a:rPr lang="en-US" altLang="zh-CN" sz="2800" dirty="0">
                <a:ea typeface="宋体" charset="-122"/>
              </a:rPr>
              <a:t>Along with your poem, you should also provide a 1-2 paragraph explanation of how your poem represents WWII. </a:t>
            </a:r>
            <a:endParaRPr lang="en-US" altLang="zh-CN" sz="2800" dirty="0" smtClean="0">
              <a:ea typeface="宋体" charset="-122"/>
            </a:endParaRPr>
          </a:p>
          <a:p>
            <a:r>
              <a:rPr lang="en-US" altLang="zh-CN" sz="2800" dirty="0" smtClean="0">
                <a:ea typeface="宋体" charset="-122"/>
              </a:rPr>
              <a:t>This will be turned into a WWII Anthology</a:t>
            </a:r>
            <a:endParaRPr lang="en-US" altLang="zh-CN" sz="2800" dirty="0"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69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Default Design</vt:lpstr>
      <vt:lpstr>WWII Poetry</vt:lpstr>
      <vt:lpstr>Objective</vt:lpstr>
    </vt:vector>
  </TitlesOfParts>
  <Company>nm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WWII Poetry</dc:title>
  <dc:creator>nmt</dc:creator>
  <cp:lastModifiedBy>User</cp:lastModifiedBy>
  <cp:revision>7</cp:revision>
  <dcterms:created xsi:type="dcterms:W3CDTF">2012-03-26T23:54:27Z</dcterms:created>
  <dcterms:modified xsi:type="dcterms:W3CDTF">2012-03-27T01:16:10Z</dcterms:modified>
</cp:coreProperties>
</file>